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DB2F1F-3B8A-EA08-29A2-4F563E407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E969F3E-46D9-5E5E-AA10-29EBC8087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48CF54-760E-AE36-92F7-40712050F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635662-5D75-93D1-5B1D-9BE2123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06B91D-26C8-2507-043D-E5EF1D628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185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3649C2-00C1-3434-1386-625576ED7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9F27233-B20A-BAF4-A4ED-73E6A5E5E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02C00F-6C00-5786-92EE-36F83534E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ADD97-B875-BD20-7AA3-D46743773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FAD031-D075-9F88-6AFB-73EDA2666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1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9E42E-6375-03E9-A570-D9758C47F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08CF6D-049B-C41B-56F6-E5F7A5DD8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3D1BF8-DBD4-8DB7-0E9B-7C2DC45CC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378E7B-4364-B348-1A53-F3A7E5DD5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CE4B88-762A-2AD0-2E19-EA996DA8E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047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6EA12C-F671-77A1-2458-4B1929EFB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1C0171-4405-D894-FF45-6FCE03A718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2F0ABCC-A266-BCBA-4149-A5D5836EA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E87E74-B7C9-7B2D-CEE0-B69BC9AED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0BEC73-9790-3D14-3C1C-C5E5C9491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1C04D5-81DF-AB87-4528-59CEDF50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34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96C65-4CF9-8690-1060-64F2A802E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997ACA-FEBF-1817-179E-AFB07E12A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E189010-9260-CC51-DC04-597749C5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B813310-2C0A-EF4C-D6F9-E1383133C9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AFBA88-B663-8527-2811-51AC34740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67C5382-D7A2-EAA7-618C-6B05D0AF4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319E3A0-E0AB-A089-AB53-E72D5C00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B09BD02-15F1-BBA5-F250-9043D256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53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C6744C-7F76-7482-38CA-0960B90B9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4FA71C8-47F8-033D-C33B-B84ADFD00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937CD4D-56AE-3FC9-2A44-E8B9036B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F190F3-4AEE-45F8-2F0A-4357D38DF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978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A46D493-3DA9-DE24-3064-8D11018E1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54BD464-1D61-ED40-0695-5159F5D02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C07E9A-E670-F2A5-9993-3A0BF4742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991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90D0D-E107-9224-3D7C-8E0985D69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CEC040-FD6E-A004-0B68-639D8EA2D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BB5EEBD-E067-411D-3780-D455FA236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032410-00A6-54A7-0320-5A0030012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475704-9D46-9AA5-FA62-36EDC7A96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C94C92-55F6-8FB4-D96E-ACD109B6F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994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5D6B2-6952-FB5D-1E70-F9C57357A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CB1B8EE-B52A-A5A4-97D6-7814424081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E04B4F4-C22D-CE60-4E35-3CBD17294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B960A9-BAFB-5D59-68D3-3308A032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9C31D1A-78AB-D1E2-D31F-A7E487EF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9EC5D11-DFEC-D45E-C63F-7F54C0FA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121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CEAB7-46E1-D210-A036-D3873A13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3DCD65-B24B-5299-DE11-C1BDB2977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487900-0BC5-F83B-70AD-41F0A0D5F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0CA00E-F9E2-08BF-1FE3-B7C012BE2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18A63C-61B7-2712-41A2-A5F89969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09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080A9C-7720-52CE-99BB-50DDA208B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5C194B-D979-9226-B07D-8484E2766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88B2F39-27B5-BFA7-8CAA-927E2B1D9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DBB527-4C1D-2EDE-A776-5492235E6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BB492-50DC-3043-BD3B-E973EE757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62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893E72-9AE0-F963-6786-F81EB01D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A7D2AF-97E5-54C2-130E-1141A345B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A0D588-37DB-2CA1-6B10-D32E6B66D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FF7E5-C297-4642-9461-572CE5E41FDE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E65ECA-BFFC-86D3-987B-4BEA63E64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7E9373-E57F-D159-B476-29F9102F3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7B0535-CF61-4A13-9CDD-5456A5840CD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871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5DDB4-9E75-0DF9-ABBE-8C7C64A004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3513776-2D3F-B944-5C7A-E829257D3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D2048019-1471-7618-B323-7D7189EBE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534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195C13835677E41810557D8DCD2DE2B" ma:contentTypeVersion="17" ma:contentTypeDescription="Ein neues Dokument erstellen." ma:contentTypeScope="" ma:versionID="1642eab037ae71b7b7f2714abc821e98">
  <xsd:schema xmlns:xsd="http://www.w3.org/2001/XMLSchema" xmlns:xs="http://www.w3.org/2001/XMLSchema" xmlns:p="http://schemas.microsoft.com/office/2006/metadata/properties" xmlns:ns2="e6e59233-bdec-41c9-9b4d-e60b4896ec6a" xmlns:ns3="c668ff3b-2f11-4018-909a-216f71f8c167" targetNamespace="http://schemas.microsoft.com/office/2006/metadata/properties" ma:root="true" ma:fieldsID="df507ff3c4fed5696859374f316e0557" ns2:_="" ns3:_="">
    <xsd:import namespace="e6e59233-bdec-41c9-9b4d-e60b4896ec6a"/>
    <xsd:import namespace="c668ff3b-2f11-4018-909a-216f71f8c16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59233-bdec-41c9-9b4d-e60b4896ec6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46ec3fe-2e8d-478b-b3fa-da1ed19e5a94}" ma:internalName="TaxCatchAll" ma:showField="CatchAllData" ma:web="e6e59233-bdec-41c9-9b4d-e60b4896ec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8ff3b-2f11-4018-909a-216f71f8c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6b247828-78fa-4bb4-af35-8b3e1a81f1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68ff3b-2f11-4018-909a-216f71f8c167">
      <Terms xmlns="http://schemas.microsoft.com/office/infopath/2007/PartnerControls"/>
    </lcf76f155ced4ddcb4097134ff3c332f>
    <TaxCatchAll xmlns="e6e59233-bdec-41c9-9b4d-e60b4896ec6a" xsi:nil="true"/>
  </documentManagement>
</p:properties>
</file>

<file path=customXml/itemProps1.xml><?xml version="1.0" encoding="utf-8"?>
<ds:datastoreItem xmlns:ds="http://schemas.openxmlformats.org/officeDocument/2006/customXml" ds:itemID="{2FCEC871-D93F-4E90-B2AE-5BFD4B4F074F}"/>
</file>

<file path=customXml/itemProps2.xml><?xml version="1.0" encoding="utf-8"?>
<ds:datastoreItem xmlns:ds="http://schemas.openxmlformats.org/officeDocument/2006/customXml" ds:itemID="{602EBF32-E579-48D0-87DE-0656A6C4DC14}"/>
</file>

<file path=customXml/itemProps3.xml><?xml version="1.0" encoding="utf-8"?>
<ds:datastoreItem xmlns:ds="http://schemas.openxmlformats.org/officeDocument/2006/customXml" ds:itemID="{ABFF480C-0E94-4C40-B683-E2640F9A723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Gloria Casanova</dc:creator>
  <cp:lastModifiedBy>Gloria Casanova</cp:lastModifiedBy>
  <cp:revision>1</cp:revision>
  <dcterms:created xsi:type="dcterms:W3CDTF">2026-05-07T10:30:14Z</dcterms:created>
  <dcterms:modified xsi:type="dcterms:W3CDTF">2026-05-07T10:31:00Z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0x010100E195C13835677E41810557D8DCD2DE2B</vt:lpwstr>
  </property>
</Properties>
</file>