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7EB6AF-1F9E-4750-A781-36BEEC1FA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20EA33-C31F-2E17-462E-2E19A0322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0D64FB-FE39-4C35-6EDF-016672BD8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B939C7-D284-21EF-A00A-87F1B88BD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183A76-B503-0954-1944-797E92E3B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435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DB3093-E429-C85A-37AE-42400813A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AD28FB-2B97-6605-2C61-6AFAB65E0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8E487E-A94E-8687-BED0-A3B6F7CB2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9321EF-CD96-85A2-1756-782474E25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BD46AD-BC2B-4558-AC2A-D02B44DB5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37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304508-8025-3D68-4307-983CDA634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32DC8B-EEE3-E9ED-01F0-2C2917D60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0DCB34-3F57-0D0E-FC5C-DE95E9B93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00A948-C39A-DACF-3237-AA44C74F0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618234-7308-EC01-232B-169AF02E6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10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195FA6-CB38-BFC5-0AFC-C64CBFC12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03ABE0-D920-A636-B2E2-36F2C5DA1F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28DEA86-320E-F508-D933-DAF8E1C4F5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AD13FF-6B1A-F315-E3D9-646EF7CF4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096713-28C6-C71A-4D07-CBEC9813C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7B3624-E7C7-F536-08C3-102CBC761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9395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747B4-8A72-D9B5-B191-F29B6A7A8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AC4248-7827-48FE-D635-5967C8619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9F7F8B-DB5D-6BA7-3BAF-17401927C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0663EDA-E75B-DBEE-4239-FEAE1D5A1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60CB42-D829-D490-F232-20143D4B7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84DFC11-06AB-93B8-098B-CE498A86C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CFAF588-2DFE-4D04-DD31-EC26522B3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DE5FEF5-14F1-4139-D80D-6D71FACA7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3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6C1C06-16A5-C203-D550-4102393A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B5F9317-7737-740E-97BB-52493B860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1BA764-4784-5846-D30C-4038B2CBF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535EC37-B2DE-BED6-909E-24DF14089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74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86FE50-34F2-EC74-A874-7306B0FC1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B59A9C7-A052-1E9A-EB62-49AAC2A1D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85E8203-16E6-8B1C-3B83-6E6F64805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98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37846E-FC22-958F-6697-674438A13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C528FD-E97A-F093-17E0-64D8606A7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D2137E-641E-FC2F-77CE-B64CC3B84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E6B38A-1C71-6D8C-F646-B220A25B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E01945-4E3C-0450-5B03-F234B081F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F1243E1-77DC-8DBE-390B-648F26995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569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DC40F6-7FBB-C306-2B68-A76C0DA7D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E1CFA49-8071-1898-0179-E4D028C8BD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84D78C-A452-2CB0-32B0-C136D106D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75C10A-D628-428D-8D7A-179EAB8A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4B9D5C-67FB-D4DE-F25E-B971104F9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2D463A-CF73-6071-78A6-13329F406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03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6E11B-8A6B-0221-2F25-1A30F150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255119-D3B4-DF13-D8FC-E3A824779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067289F-73BE-DF6C-DBDF-333862C6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84D964-C10B-EDAF-0B0E-B5CAD823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DBA45E-6CE4-3FC7-A774-6B769C7FE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72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DBCE0D2-D896-5011-28B2-3CB3D7FF5E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E015F2-D77E-FF9B-EBAD-00B5BA1F3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F3073D-3EF0-6088-1D4F-2C1312268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8DDC6B-832C-7E77-36CD-0E878B45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4AA993-26EE-C868-40FF-6DA1CB7B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4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ECEFF3C-FC6C-4564-A763-FA5B699ED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509DC0-74DC-3EA9-25BB-3A169AC2E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1F8FCE-C7AE-4EE7-E828-ADED688B1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0C0713-FB1F-48D6-818D-86AAC2B1CD7F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E164C9-6073-3736-ED0C-2D42D38CB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E3D946-A25A-5EF7-1D37-04EF9EC3A6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BFB96E-A422-4F6C-BC43-6E7D7EC6AF9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05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Escala de tiempo&#10;&#10;Descripción generada automáticamente">
            <a:extLst>
              <a:ext uri="{FF2B5EF4-FFF2-40B4-BE49-F238E27FC236}">
                <a16:creationId xmlns:a16="http://schemas.microsoft.com/office/drawing/2014/main" id="{6FD40D93-3CDD-1211-3728-32CF8ACE5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091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195C13835677E41810557D8DCD2DE2B" ma:contentTypeVersion="17" ma:contentTypeDescription="Crear nuevo documento." ma:contentTypeScope="" ma:versionID="eeb86b577525c15e4ec61afebb8ec325">
  <xsd:schema xmlns:xsd="http://www.w3.org/2001/XMLSchema" xmlns:xs="http://www.w3.org/2001/XMLSchema" xmlns:p="http://schemas.microsoft.com/office/2006/metadata/properties" xmlns:ns2="e6e59233-bdec-41c9-9b4d-e60b4896ec6a" xmlns:ns3="c668ff3b-2f11-4018-909a-216f71f8c167" targetNamespace="http://schemas.microsoft.com/office/2006/metadata/properties" ma:root="true" ma:fieldsID="f0585e4d3fb1c57184ab60e192c09b5b" ns2:_="" ns3:_="">
    <xsd:import namespace="e6e59233-bdec-41c9-9b4d-e60b4896ec6a"/>
    <xsd:import namespace="c668ff3b-2f11-4018-909a-216f71f8c1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59233-bdec-41c9-9b4d-e60b4896ec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46ec3fe-2e8d-478b-b3fa-da1ed19e5a94}" ma:internalName="TaxCatchAll" ma:showField="CatchAllData" ma:web="e6e59233-bdec-41c9-9b4d-e60b4896ec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8ff3b-2f11-4018-909a-216f71f8c1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6b247828-78fa-4bb4-af35-8b3e1a81f1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68ff3b-2f11-4018-909a-216f71f8c167">
      <Terms xmlns="http://schemas.microsoft.com/office/infopath/2007/PartnerControls"/>
    </lcf76f155ced4ddcb4097134ff3c332f>
    <TaxCatchAll xmlns="e6e59233-bdec-41c9-9b4d-e60b4896ec6a" xsi:nil="true"/>
  </documentManagement>
</p:properties>
</file>

<file path=customXml/itemProps1.xml><?xml version="1.0" encoding="utf-8"?>
<ds:datastoreItem xmlns:ds="http://schemas.openxmlformats.org/officeDocument/2006/customXml" ds:itemID="{512EDC18-AAD3-4ED6-866A-716B61EECC43}"/>
</file>

<file path=customXml/itemProps2.xml><?xml version="1.0" encoding="utf-8"?>
<ds:datastoreItem xmlns:ds="http://schemas.openxmlformats.org/officeDocument/2006/customXml" ds:itemID="{7AFAA790-9C23-4FA9-A4AB-56E4DB0CA5AC}"/>
</file>

<file path=customXml/itemProps3.xml><?xml version="1.0" encoding="utf-8"?>
<ds:datastoreItem xmlns:ds="http://schemas.openxmlformats.org/officeDocument/2006/customXml" ds:itemID="{AA077501-8DE0-4742-89E0-7667C60A94F0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Gloria Casanova</dc:creator>
  <cp:lastModifiedBy>Gloria Casanova</cp:lastModifiedBy>
  <cp:revision>1</cp:revision>
  <dcterms:created xsi:type="dcterms:W3CDTF">2026-06-12T06:45:06Z</dcterms:created>
  <dcterms:modified xsi:type="dcterms:W3CDTF">2026-06-12T06:46:11Z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0x010100E195C13835677E41810557D8DCD2DE2B</vt:lpwstr>
  </property>
</Properties>
</file>