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  <p:sldMasterId id="2147483660" r:id="rId3"/>
  </p:sldMasterIdLst>
  <p:sldIdLst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DE"/>
    <a:srgbClr val="003D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2.xml"/><Relationship Id="rId10" Type="http://schemas.openxmlformats.org/officeDocument/2006/relationships/customXml" Target="../customXml/item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E308A-8B6D-4743-9AC1-5BD7C54321A9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C2CF-85C5-471A-81CE-5F7630762E1A}" type="slidenum">
              <a:rPr lang="en-US" smtClean="0"/>
              <a:t>‹Nº›</a:t>
            </a:fld>
            <a:endParaRPr lang="en-US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7" y="389550"/>
            <a:ext cx="2438400" cy="90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425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501195"/>
            <a:ext cx="10515600" cy="1017556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3D8F"/>
                </a:solidFill>
                <a:latin typeface="Avenir LT 45 Book" panose="02000503020000020003" pitchFamily="2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608445"/>
            <a:ext cx="10515600" cy="3568517"/>
          </a:xfrm>
        </p:spPr>
        <p:txBody>
          <a:bodyPr/>
          <a:lstStyle>
            <a:lvl1pPr>
              <a:defRPr>
                <a:solidFill>
                  <a:srgbClr val="00A2DE"/>
                </a:solidFill>
                <a:latin typeface="Avenir LT 45 Book" panose="02000503020000020003" pitchFamily="2" charset="0"/>
              </a:defRPr>
            </a:lvl1pPr>
            <a:lvl2pPr>
              <a:defRPr>
                <a:solidFill>
                  <a:srgbClr val="00A2DE"/>
                </a:solidFill>
                <a:latin typeface="Avenir LT 45 Book" panose="02000503020000020003" pitchFamily="2" charset="0"/>
              </a:defRPr>
            </a:lvl2pPr>
            <a:lvl3pPr>
              <a:defRPr>
                <a:solidFill>
                  <a:srgbClr val="00A2DE"/>
                </a:solidFill>
                <a:latin typeface="Avenir LT 45 Book" panose="02000503020000020003" pitchFamily="2" charset="0"/>
              </a:defRPr>
            </a:lvl3pPr>
            <a:lvl4pPr>
              <a:defRPr>
                <a:solidFill>
                  <a:srgbClr val="00A2DE"/>
                </a:solidFill>
                <a:latin typeface="Avenir LT 45 Book" panose="02000503020000020003" pitchFamily="2" charset="0"/>
              </a:defRPr>
            </a:lvl4pPr>
            <a:lvl5pPr>
              <a:defRPr>
                <a:solidFill>
                  <a:srgbClr val="00A2DE"/>
                </a:solidFill>
                <a:latin typeface="Avenir LT 45 Book" panose="02000503020000020003" pitchFamily="2" charset="0"/>
              </a:defRPr>
            </a:lvl5pPr>
          </a:lstStyle>
          <a:p>
            <a:pPr lvl="0"/>
            <a:r>
              <a:rPr lang="es-ES" dirty="0" smtClean="0"/>
              <a:t>Editar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E308A-8B6D-4743-9AC1-5BD7C54321A9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C2CF-85C5-471A-81CE-5F7630762E1A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ángulo 6"/>
          <p:cNvSpPr>
            <a:spLocks noChangeAspect="1"/>
          </p:cNvSpPr>
          <p:nvPr userDrawn="1"/>
        </p:nvSpPr>
        <p:spPr>
          <a:xfrm>
            <a:off x="441936" y="376348"/>
            <a:ext cx="2883592" cy="1080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666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E308A-8B6D-4743-9AC1-5BD7C54321A9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C2CF-85C5-471A-81CE-5F7630762E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266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E308A-8B6D-4743-9AC1-5BD7C54321A9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C2CF-85C5-471A-81CE-5F7630762E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003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E308A-8B6D-4743-9AC1-5BD7C54321A9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C2CF-85C5-471A-81CE-5F7630762E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06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E308A-8B6D-4743-9AC1-5BD7C54321A9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C2CF-85C5-471A-81CE-5F7630762E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506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E308A-8B6D-4743-9AC1-5BD7C54321A9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C2CF-85C5-471A-81CE-5F7630762E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6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E308A-8B6D-4743-9AC1-5BD7C54321A9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C2CF-85C5-471A-81CE-5F7630762E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99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E308A-8B6D-4743-9AC1-5BD7C54321A9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C2CF-85C5-471A-81CE-5F7630762E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242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E308A-8B6D-4743-9AC1-5BD7C54321A9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C2CF-85C5-471A-81CE-5F7630762E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13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E308A-8B6D-4743-9AC1-5BD7C54321A9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C2CF-85C5-471A-81CE-5F7630762E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008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E308A-8B6D-4743-9AC1-5BD7C54321A9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9C2CF-85C5-471A-81CE-5F7630762E1A}" type="slidenum">
              <a:rPr lang="en-US" smtClean="0"/>
              <a:t>‹Nº›</a:t>
            </a:fld>
            <a:endParaRPr lang="en-US"/>
          </a:p>
        </p:txBody>
      </p:sp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10" y="365125"/>
            <a:ext cx="2438400" cy="90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981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28D2-C280-4D7D-976A-DAC8A2EB1801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DB9C-E4FF-4743-B359-179CD792F77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773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28D2-C280-4D7D-976A-DAC8A2EB1801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DB9C-E4FF-4743-B359-179CD792F77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917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28D2-C280-4D7D-976A-DAC8A2EB1801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DB9C-E4FF-4743-B359-179CD792F77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281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28D2-C280-4D7D-976A-DAC8A2EB1801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DB9C-E4FF-4743-B359-179CD792F77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4871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28D2-C280-4D7D-976A-DAC8A2EB1801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DB9C-E4FF-4743-B359-179CD792F77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4387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28D2-C280-4D7D-976A-DAC8A2EB1801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DB9C-E4FF-4743-B359-179CD792F77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361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28D2-C280-4D7D-976A-DAC8A2EB1801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DB9C-E4FF-4743-B359-179CD792F77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9526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28D2-C280-4D7D-976A-DAC8A2EB1801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DB9C-E4FF-4743-B359-179CD792F77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2752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28D2-C280-4D7D-976A-DAC8A2EB1801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DB9C-E4FF-4743-B359-179CD792F77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086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28D2-C280-4D7D-976A-DAC8A2EB1801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DB9C-E4FF-4743-B359-179CD792F77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0504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28D2-C280-4D7D-976A-DAC8A2EB1801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DB9C-E4FF-4743-B359-179CD792F77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8666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28D2-C280-4D7D-976A-DAC8A2EB1801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DB9C-E4FF-4743-B359-179CD792F77C}" type="slidenum">
              <a:rPr lang="en-US" smtClean="0"/>
              <a:t>‹Nº›</a:t>
            </a:fld>
            <a:endParaRPr lang="en-US"/>
          </a:p>
        </p:txBody>
      </p:sp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65125"/>
            <a:ext cx="2438400" cy="90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1140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BE16-B1A4-4171-A6AD-A26BF64F6BDE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7200-0EC2-457B-85FB-C26F3A4E79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6153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BE16-B1A4-4171-A6AD-A26BF64F6BDE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7200-0EC2-457B-85FB-C26F3A4E79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0598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BE16-B1A4-4171-A6AD-A26BF64F6BDE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7200-0EC2-457B-85FB-C26F3A4E79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2715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BE16-B1A4-4171-A6AD-A26BF64F6BDE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7200-0EC2-457B-85FB-C26F3A4E79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9852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BE16-B1A4-4171-A6AD-A26BF64F6BDE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7200-0EC2-457B-85FB-C26F3A4E79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0698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BE16-B1A4-4171-A6AD-A26BF64F6BDE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7200-0EC2-457B-85FB-C26F3A4E79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4575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BE16-B1A4-4171-A6AD-A26BF64F6BDE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7200-0EC2-457B-85FB-C26F3A4E79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1713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BE16-B1A4-4171-A6AD-A26BF64F6BDE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7200-0EC2-457B-85FB-C26F3A4E79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5792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BE16-B1A4-4171-A6AD-A26BF64F6BDE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7200-0EC2-457B-85FB-C26F3A4E79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464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BE16-B1A4-4171-A6AD-A26BF64F6BDE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7200-0EC2-457B-85FB-C26F3A4E79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6026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BE16-B1A4-4171-A6AD-A26BF64F6BDE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7200-0EC2-457B-85FB-C26F3A4E79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847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4E308A-8B6D-4743-9AC1-5BD7C54321A9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9C2CF-85C5-471A-81CE-5F7630762E1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728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828D2-C280-4D7D-976A-DAC8A2EB1801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ADB9C-E4FF-4743-B359-179CD792F77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620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7BE16-B1A4-4171-A6AD-A26BF64F6BDE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D7200-0EC2-457B-85FB-C26F3A4E79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44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44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1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195C13835677E41810557D8DCD2DE2B" ma:contentTypeVersion="17" ma:contentTypeDescription="Ein neues Dokument erstellen." ma:contentTypeScope="" ma:versionID="1642eab037ae71b7b7f2714abc821e98">
  <xsd:schema xmlns:xsd="http://www.w3.org/2001/XMLSchema" xmlns:xs="http://www.w3.org/2001/XMLSchema" xmlns:p="http://schemas.microsoft.com/office/2006/metadata/properties" xmlns:ns2="e6e59233-bdec-41c9-9b4d-e60b4896ec6a" xmlns:ns3="c668ff3b-2f11-4018-909a-216f71f8c167" targetNamespace="http://schemas.microsoft.com/office/2006/metadata/properties" ma:root="true" ma:fieldsID="df507ff3c4fed5696859374f316e0557" ns2:_="" ns3:_="">
    <xsd:import namespace="e6e59233-bdec-41c9-9b4d-e60b4896ec6a"/>
    <xsd:import namespace="c668ff3b-2f11-4018-909a-216f71f8c16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ObjectDetectorVersion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e59233-bdec-41c9-9b4d-e60b4896ec6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246ec3fe-2e8d-478b-b3fa-da1ed19e5a94}" ma:internalName="TaxCatchAll" ma:showField="CatchAllData" ma:web="e6e59233-bdec-41c9-9b4d-e60b4896ec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68ff3b-2f11-4018-909a-216f71f8c1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ildmarkierungen" ma:readOnly="false" ma:fieldId="{5cf76f15-5ced-4ddc-b409-7134ff3c332f}" ma:taxonomyMulti="true" ma:sspId="6b247828-78fa-4bb4-af35-8b3e1a81f1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668ff3b-2f11-4018-909a-216f71f8c167">
      <Terms xmlns="http://schemas.microsoft.com/office/infopath/2007/PartnerControls"/>
    </lcf76f155ced4ddcb4097134ff3c332f>
    <TaxCatchAll xmlns="e6e59233-bdec-41c9-9b4d-e60b4896ec6a" xsi:nil="true"/>
  </documentManagement>
</p:properties>
</file>

<file path=customXml/itemProps1.xml><?xml version="1.0" encoding="utf-8"?>
<ds:datastoreItem xmlns:ds="http://schemas.openxmlformats.org/officeDocument/2006/customXml" ds:itemID="{1B8C53D0-9E1C-45D5-8424-610FF3B6FD68}"/>
</file>

<file path=customXml/itemProps2.xml><?xml version="1.0" encoding="utf-8"?>
<ds:datastoreItem xmlns:ds="http://schemas.openxmlformats.org/officeDocument/2006/customXml" ds:itemID="{F15FFD18-278A-4845-9D9D-A917A522EE10}"/>
</file>

<file path=customXml/itemProps3.xml><?xml version="1.0" encoding="utf-8"?>
<ds:datastoreItem xmlns:ds="http://schemas.openxmlformats.org/officeDocument/2006/customXml" ds:itemID="{8D4F99AF-7A37-4D81-9A90-F5635B3546F9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Avenir LT 45 Book</vt:lpstr>
      <vt:lpstr>Calibri</vt:lpstr>
      <vt:lpstr>Calibri Light</vt:lpstr>
      <vt:lpstr>Tema de Office</vt:lpstr>
      <vt:lpstr>1_Diseño personalizado</vt:lpstr>
      <vt:lpstr>Diseño personalizado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Gloria Casanova</dc:creator>
  <cp:lastModifiedBy>Gloria Casanova</cp:lastModifiedBy>
  <cp:revision>8</cp:revision>
  <dcterms:created xsi:type="dcterms:W3CDTF">2022-09-06T20:20:25Z</dcterms:created>
  <dcterms:modified xsi:type="dcterms:W3CDTF">2022-09-06T20:39:42Z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0x010100E195C13835677E41810557D8DCD2DE2B</vt:lpwstr>
  </property>
</Properties>
</file>